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BC582-20CE-45B3-8B96-98877807A1DF}" type="datetimeFigureOut">
              <a:rPr lang="en-US" smtClean="0"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E7684-91FE-4EAE-9BC6-396190DA69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9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000" y="1219200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नजरो के सामने कुछ अश्क झिलमिलाये बहुत </a:t>
            </a:r>
          </a:p>
          <a:p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हम उनसे बिछड़े तो दिल में ख्याल आये बहुत, </a:t>
            </a:r>
          </a:p>
          <a:p>
            <a:r>
              <a:rPr lang="hi-IN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</a:t>
            </a:r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थी उनको डूबते सूरज से निस्बतें कैसी </a:t>
            </a:r>
          </a:p>
          <a:p>
            <a:r>
              <a:rPr lang="hi-IN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</a:t>
            </a:r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ढली जो शाम तो कुछ लोग याद आये बहुत </a:t>
            </a:r>
          </a:p>
          <a:p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ये ढलती रात ये पलके झपकता सन्नाटा </a:t>
            </a:r>
          </a:p>
          <a:p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गए दिनों के फसाने हमें सुनायें बहुत ,</a:t>
            </a:r>
          </a:p>
          <a:p>
            <a:r>
              <a:rPr lang="hi-IN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</a:t>
            </a:r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इसलिये कि इस अंधे सफर मे काम आये </a:t>
            </a:r>
          </a:p>
          <a:p>
            <a:r>
              <a:rPr lang="hi-IN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</a:t>
            </a:r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हम उस गली के उजाले समेट लाये बहुत ,</a:t>
            </a:r>
          </a:p>
          <a:p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नजर गई है पीछा करने मे कई चेहरो के </a:t>
            </a:r>
          </a:p>
          <a:p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तेरी तलाश में हमनें फरेब खायें बहुत ,</a:t>
            </a:r>
          </a:p>
          <a:p>
            <a:r>
              <a:rPr lang="hi-IN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</a:t>
            </a:r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मिटे न रोशनी घर के आँगन की </a:t>
            </a:r>
          </a:p>
          <a:p>
            <a:r>
              <a:rPr lang="hi-IN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</a:t>
            </a:r>
            <a:r>
              <a:rPr lang="hi-IN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चिराग हमनें मुंडेरों पर जलाये बहुत |   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0" y="304800"/>
            <a:ext cx="1431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i-IN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गली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5</cp:revision>
  <dcterms:created xsi:type="dcterms:W3CDTF">2016-12-10T07:54:18Z</dcterms:created>
  <dcterms:modified xsi:type="dcterms:W3CDTF">2016-12-10T08:33:07Z</dcterms:modified>
</cp:coreProperties>
</file>